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5" r:id="rId2"/>
    <p:sldId id="264" r:id="rId3"/>
    <p:sldId id="259" r:id="rId4"/>
    <p:sldId id="267" r:id="rId5"/>
    <p:sldId id="260" r:id="rId6"/>
    <p:sldId id="266" r:id="rId7"/>
    <p:sldId id="268" r:id="rId8"/>
    <p:sldId id="270" r:id="rId9"/>
    <p:sldId id="271" r:id="rId10"/>
    <p:sldId id="277" r:id="rId11"/>
    <p:sldId id="278" r:id="rId12"/>
    <p:sldId id="272" r:id="rId13"/>
    <p:sldId id="279" r:id="rId14"/>
    <p:sldId id="286" r:id="rId15"/>
    <p:sldId id="287" r:id="rId16"/>
    <p:sldId id="273" r:id="rId17"/>
    <p:sldId id="280" r:id="rId18"/>
    <p:sldId id="293" r:id="rId19"/>
    <p:sldId id="274" r:id="rId20"/>
    <p:sldId id="281" r:id="rId21"/>
    <p:sldId id="288" r:id="rId22"/>
    <p:sldId id="289" r:id="rId23"/>
    <p:sldId id="290" r:id="rId24"/>
    <p:sldId id="275" r:id="rId25"/>
    <p:sldId id="282" r:id="rId26"/>
    <p:sldId id="276" r:id="rId27"/>
    <p:sldId id="283" r:id="rId28"/>
    <p:sldId id="291" r:id="rId29"/>
    <p:sldId id="292" r:id="rId30"/>
    <p:sldId id="284" r:id="rId31"/>
    <p:sldId id="28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/>
    <p:restoredTop sz="94675"/>
  </p:normalViewPr>
  <p:slideViewPr>
    <p:cSldViewPr snapToGrid="0" snapToObjects="1">
      <p:cViewPr varScale="1">
        <p:scale>
          <a:sx n="93" d="100"/>
          <a:sy n="93" d="100"/>
        </p:scale>
        <p:origin x="216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Integrating Nonviolence Throughout the Church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76D581-6019-F244-92EF-5B8B7FEB0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3363" y="1001486"/>
            <a:ext cx="6510093" cy="4862431"/>
          </a:xfrm>
        </p:spPr>
      </p:pic>
    </p:spTree>
    <p:extLst>
      <p:ext uri="{BB962C8B-B14F-4D97-AF65-F5344CB8AC3E}">
        <p14:creationId xmlns:p14="http://schemas.microsoft.com/office/powerpoint/2010/main" val="118589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Boldly rededicating the Church to nonviolence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The hope for an encyclical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4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Boldly rededicating the Church to nonviolence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The hope for an encyclical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Increase in the research, study and application of the biblical, theological, ethical, pastoral and strategic dimensions of nonviolence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7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Nonviolence in dioceses, parishes, seminaries, universities, schools and religious orders and congregations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Nonviolence in dioceses, parishes, seminaries, universities, schools and religious orders and congregations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Preaching, sacraments, ministries, spirituality, and formation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9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Nonviolence in dioceses, parishes, seminaries, universities, schools and religious orders and congregations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Preaching, sacraments, ministries, spirituality, and formation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Training in “love your enemies”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2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Nonviolence in dioceses, parishes, seminaries, universities, schools and religious orders and congregations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Preaching, sacraments, ministries, spirituality, and formation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Training in “love your enemies”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Church offices promoting nonviolence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3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A new moral framework for Catholic teaching on violence and war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65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A new moral framework for Catholic teaching on violence and war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The language of the institutional Church as a moral authority more consistent with the nonviolent creativity of the Gospel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8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A new moral framework for Catholic teaching on violence and war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The language of the institutional Church as a moral authority more consistent with the nonviolent creativity of the Gospel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Jesus</a:t>
            </a:r>
            <a:r>
              <a:rPr lang="en-US" dirty="0"/>
              <a:t> </a:t>
            </a:r>
            <a:r>
              <a:rPr lang="en-US" sz="3000" i="1" dirty="0">
                <a:solidFill>
                  <a:schemeClr val="accent1"/>
                </a:solidFill>
              </a:rPr>
              <a:t>taught us to put down our sword, to offer no violent resistance to the one who does evil, and to not kill.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93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Promoting and spreading the methods of nonviolence and just peace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BFAED-588A-AF4F-9C82-E673206F9C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Imagining 2119…</a:t>
            </a:r>
          </a:p>
        </p:txBody>
      </p:sp>
    </p:spTree>
    <p:extLst>
      <p:ext uri="{BB962C8B-B14F-4D97-AF65-F5344CB8AC3E}">
        <p14:creationId xmlns:p14="http://schemas.microsoft.com/office/powerpoint/2010/main" val="18801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Promoting and spreading the methods of nonviolence and just peace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All Catholics trained to transform conflict and prevent violence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3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Promoting and spreading the methods of nonviolence and just peace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All Catholics trained to transform conflict and prevent violence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Strong participation in unarmed civilian protection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5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Promoting and spreading the methods of nonviolence and just peace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All Catholics trained to transform conflict and prevent violence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Strong participation in unarmed civilian protection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Strategic nonviolent campaigns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Promoting and spreading the methods of nonviolence and just peace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All Catholics trained to transform conflict and prevent violence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Strong participation in unarmed civilian protection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Strategic nonviolent campaigns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Investment in nonviolent options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6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Initiating a global conversation on nonviolence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6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Initiating a global conversation on nonviolence 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Dramatic increase in discussion of the power of active nonviolence within the Church, with people of other religious traditions, and with the larger world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7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The Catholic Church can help spark the nonviolent shift crucially needed to respond to the crises of our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6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 Catholic Church can help spark the nonviolent shift crucially needed to respond to the crises of our time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Catholics make up 18 percent of the world population, with 1.3 billion people</a:t>
            </a:r>
          </a:p>
        </p:txBody>
      </p:sp>
    </p:spTree>
    <p:extLst>
      <p:ext uri="{BB962C8B-B14F-4D97-AF65-F5344CB8AC3E}">
        <p14:creationId xmlns:p14="http://schemas.microsoft.com/office/powerpoint/2010/main" val="86437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 Catholic Church can help spark the nonviolent shift crucially needed to respond to the crises of our time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Catholics make up 18 percent of the world population, with 1.3 billion people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Largest nonprofit organization</a:t>
            </a:r>
          </a:p>
        </p:txBody>
      </p:sp>
    </p:spTree>
    <p:extLst>
      <p:ext uri="{BB962C8B-B14F-4D97-AF65-F5344CB8AC3E}">
        <p14:creationId xmlns:p14="http://schemas.microsoft.com/office/powerpoint/2010/main" val="137817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 Catholic Church can help spark the nonviolent shift crucially needed to respond to the crises of our time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Catholics make up 18 percent of the world population, with 1.3 billion people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Largest nonprofit organization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Worldwide diplomatic presence</a:t>
            </a:r>
          </a:p>
        </p:txBody>
      </p:sp>
    </p:spTree>
    <p:extLst>
      <p:ext uri="{BB962C8B-B14F-4D97-AF65-F5344CB8AC3E}">
        <p14:creationId xmlns:p14="http://schemas.microsoft.com/office/powerpoint/2010/main" val="274674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Celebrating 100 years of integrating nonviolence at every level of the Church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5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 Church can be a global leader of nonviolence</a:t>
            </a:r>
          </a:p>
          <a:p>
            <a:pPr>
              <a:lnSpc>
                <a:spcPct val="10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To help the world challenge the catastrophe of systemic violence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To encourage the world to nurture nonviolent alternatives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solidFill>
                  <a:schemeClr val="accent1"/>
                </a:solidFill>
              </a:rPr>
              <a:t>There could be powerful impacts – maybe sooner than 100 years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1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Integrating Nonviolence Throughout the Church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76D581-6019-F244-92EF-5B8B7FEB0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2657" y="0"/>
            <a:ext cx="10606685" cy="6858000"/>
          </a:xfrm>
        </p:spPr>
      </p:pic>
    </p:spTree>
    <p:extLst>
      <p:ext uri="{BB962C8B-B14F-4D97-AF65-F5344CB8AC3E}">
        <p14:creationId xmlns:p14="http://schemas.microsoft.com/office/powerpoint/2010/main" val="109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Celebrating 100 years of integrating nonviolence at every level of the Church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power of this renewal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90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Celebrating 100 years of integrating nonviolence at every level of the Church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power of this renewal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Theology, formation and practice of active nonviolence</a:t>
            </a:r>
          </a:p>
        </p:txBody>
      </p:sp>
    </p:spTree>
    <p:extLst>
      <p:ext uri="{BB962C8B-B14F-4D97-AF65-F5344CB8AC3E}">
        <p14:creationId xmlns:p14="http://schemas.microsoft.com/office/powerpoint/2010/main" val="99509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Celebrating 100 years of integrating nonviolence at every level of the Church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power of this renewal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Theology, formation and practice of active nonviolence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Healing violence within</a:t>
            </a:r>
          </a:p>
        </p:txBody>
      </p:sp>
    </p:spTree>
    <p:extLst>
      <p:ext uri="{BB962C8B-B14F-4D97-AF65-F5344CB8AC3E}">
        <p14:creationId xmlns:p14="http://schemas.microsoft.com/office/powerpoint/2010/main" val="138341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Celebrating 100 years of integrating nonviolence at every level of the Church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power of this renewal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Theology, formation and practice of active nonviolence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Healing violence within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Call to the world</a:t>
            </a:r>
          </a:p>
        </p:txBody>
      </p:sp>
    </p:spTree>
    <p:extLst>
      <p:ext uri="{BB962C8B-B14F-4D97-AF65-F5344CB8AC3E}">
        <p14:creationId xmlns:p14="http://schemas.microsoft.com/office/powerpoint/2010/main" val="318476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BFAED-588A-AF4F-9C82-E673206F9C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But it is still 2019</a:t>
            </a:r>
          </a:p>
        </p:txBody>
      </p:sp>
    </p:spTree>
    <p:extLst>
      <p:ext uri="{BB962C8B-B14F-4D97-AF65-F5344CB8AC3E}">
        <p14:creationId xmlns:p14="http://schemas.microsoft.com/office/powerpoint/2010/main" val="282701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63D9-962A-FC47-9968-06E9318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40E-7CD9-AB43-B498-7CD0BE54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en-US" sz="3200" dirty="0"/>
              <a:t>Boldly rededicating the Church to nonviolence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5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331</TotalTime>
  <Words>735</Words>
  <Application>Microsoft Macintosh PowerPoint</Application>
  <PresentationFormat>Widescreen</PresentationFormat>
  <Paragraphs>100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Calibri Light</vt:lpstr>
      <vt:lpstr>Rockwell</vt:lpstr>
      <vt:lpstr>Wingdings</vt:lpstr>
      <vt:lpstr>Atlas</vt:lpstr>
      <vt:lpstr>Integrating Nonviolence Throughout the Church</vt:lpstr>
      <vt:lpstr>Imagining 2119…</vt:lpstr>
      <vt:lpstr>2119</vt:lpstr>
      <vt:lpstr>2119</vt:lpstr>
      <vt:lpstr>2119</vt:lpstr>
      <vt:lpstr>2119</vt:lpstr>
      <vt:lpstr>2119</vt:lpstr>
      <vt:lpstr>But it is still 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2019</vt:lpstr>
      <vt:lpstr>Integrating Nonviolence Throughout the Church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Imagine it is 2021…</dc:title>
  <dc:subject/>
  <dc:creator>Ken Butigan</dc:creator>
  <cp:keywords/>
  <dc:description/>
  <cp:lastModifiedBy>Ken Butigan</cp:lastModifiedBy>
  <cp:revision>56</cp:revision>
  <dcterms:created xsi:type="dcterms:W3CDTF">2019-04-03T07:14:57Z</dcterms:created>
  <dcterms:modified xsi:type="dcterms:W3CDTF">2019-04-18T03:46:48Z</dcterms:modified>
  <cp:category/>
</cp:coreProperties>
</file>